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TAN Ashford" charset="1" panose="00000000000000000000"/>
      <p:regular r:id="rId7"/>
    </p:embeddedFont>
    <p:embeddedFont>
      <p:font typeface="Open Sauce Bold" charset="1" panose="000008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7432000" cy="36576000"/>
          </a:xfrm>
          <a:custGeom>
            <a:avLst/>
            <a:gdLst/>
            <a:ahLst/>
            <a:cxnLst/>
            <a:rect r="r" b="b" t="t" l="l"/>
            <a:pathLst>
              <a:path h="36576000" w="27432000">
                <a:moveTo>
                  <a:pt x="0" y="0"/>
                </a:moveTo>
                <a:lnTo>
                  <a:pt x="27432000" y="0"/>
                </a:lnTo>
                <a:lnTo>
                  <a:pt x="27432000" y="36576000"/>
                </a:lnTo>
                <a:lnTo>
                  <a:pt x="0" y="365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16" t="-1374" r="-505" b="-637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92237" y="24671692"/>
            <a:ext cx="28416474" cy="12719721"/>
            <a:chOff x="0" y="0"/>
            <a:chExt cx="2966940" cy="132805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966940" cy="1328055"/>
            </a:xfrm>
            <a:custGeom>
              <a:avLst/>
              <a:gdLst/>
              <a:ahLst/>
              <a:cxnLst/>
              <a:rect r="r" b="b" t="t" l="l"/>
              <a:pathLst>
                <a:path h="1328055" w="2966940">
                  <a:moveTo>
                    <a:pt x="0" y="0"/>
                  </a:moveTo>
                  <a:lnTo>
                    <a:pt x="2966940" y="0"/>
                  </a:lnTo>
                  <a:lnTo>
                    <a:pt x="2966940" y="1328055"/>
                  </a:lnTo>
                  <a:lnTo>
                    <a:pt x="0" y="1328055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76200"/>
              <a:ext cx="2966940" cy="1404255"/>
            </a:xfrm>
            <a:prstGeom prst="rect">
              <a:avLst/>
            </a:prstGeom>
          </p:spPr>
          <p:txBody>
            <a:bodyPr anchor="ctr" rtlCol="false" tIns="288324" lIns="288324" bIns="288324" rIns="288324"/>
            <a:lstStyle/>
            <a:p>
              <a:pPr algn="ctr">
                <a:lnSpc>
                  <a:spcPts val="7364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336324" y="13422895"/>
            <a:ext cx="21924814" cy="85917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878"/>
              </a:lnSpc>
            </a:pPr>
            <a:r>
              <a:rPr lang="en-US" sz="24913">
                <a:solidFill>
                  <a:srgbClr val="C66160"/>
                </a:solidFill>
                <a:latin typeface="TAN Ashford"/>
                <a:ea typeface="TAN Ashford"/>
                <a:cs typeface="TAN Ashford"/>
                <a:sym typeface="TAN Ashford"/>
              </a:rPr>
              <a:t>it is party time!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8881996" y="10449019"/>
            <a:ext cx="5416735" cy="5362568"/>
          </a:xfrm>
          <a:custGeom>
            <a:avLst/>
            <a:gdLst/>
            <a:ahLst/>
            <a:cxnLst/>
            <a:rect r="r" b="b" t="t" l="l"/>
            <a:pathLst>
              <a:path h="5362568" w="5416735">
                <a:moveTo>
                  <a:pt x="0" y="0"/>
                </a:moveTo>
                <a:lnTo>
                  <a:pt x="5416735" y="0"/>
                </a:lnTo>
                <a:lnTo>
                  <a:pt x="5416735" y="5362568"/>
                </a:lnTo>
                <a:lnTo>
                  <a:pt x="0" y="53625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279104" y="22814417"/>
            <a:ext cx="20873792" cy="9432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45"/>
              </a:lnSpc>
            </a:pPr>
            <a:r>
              <a:rPr lang="en-US" b="true" sz="5675" spc="1407">
                <a:solidFill>
                  <a:srgbClr val="D48E8D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WELCOME TO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972896" y="24824092"/>
            <a:ext cx="21486209" cy="1235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91"/>
              </a:lnSpc>
            </a:pPr>
            <a:r>
              <a:rPr lang="en-US" sz="9214">
                <a:solidFill>
                  <a:srgbClr val="C66160"/>
                </a:solidFill>
                <a:latin typeface="TAN Ashford"/>
                <a:ea typeface="TAN Ashford"/>
                <a:cs typeface="TAN Ashford"/>
                <a:sym typeface="TAN Ashford"/>
              </a:rPr>
              <a:t>Korina Torres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380920" y="29981361"/>
            <a:ext cx="16670160" cy="1070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28"/>
              </a:lnSpc>
            </a:pPr>
            <a:r>
              <a:rPr lang="en-US" sz="8182" spc="842">
                <a:solidFill>
                  <a:srgbClr val="C66160"/>
                </a:solidFill>
                <a:latin typeface="TAN Ashford"/>
                <a:ea typeface="TAN Ashford"/>
                <a:cs typeface="TAN Ashford"/>
                <a:sym typeface="TAN Ashford"/>
              </a:rPr>
              <a:t>birthday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192415" y="27164578"/>
            <a:ext cx="13047170" cy="2190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664"/>
              </a:lnSpc>
            </a:pPr>
            <a:r>
              <a:rPr lang="en-US" sz="16179" spc="339">
                <a:solidFill>
                  <a:srgbClr val="C66160"/>
                </a:solidFill>
                <a:latin typeface="TAN Ashford"/>
                <a:ea typeface="TAN Ashford"/>
                <a:cs typeface="TAN Ashford"/>
                <a:sym typeface="TAN Ashford"/>
              </a:rPr>
              <a:t>25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6088743" y="26560403"/>
            <a:ext cx="6621860" cy="779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89"/>
              </a:lnSpc>
            </a:pPr>
            <a:r>
              <a:rPr lang="en-US" sz="5912" spc="608">
                <a:solidFill>
                  <a:srgbClr val="C66160"/>
                </a:solidFill>
                <a:latin typeface="TAN Ashford"/>
                <a:ea typeface="TAN Ashford"/>
                <a:cs typeface="TAN Ashford"/>
                <a:sym typeface="TAN Ashford"/>
              </a:rPr>
              <a:t>th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DAGywEEVBeo</dc:identifier>
  <dcterms:modified xsi:type="dcterms:W3CDTF">2011-08-01T06:04:30Z</dcterms:modified>
  <cp:revision>1</cp:revision>
  <dc:title>Black rose gold glitter trendy let's party birthday invitation (30 x 40 in)</dc:title>
</cp:coreProperties>
</file>